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467600" cy="746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070" y="1222129"/>
            <a:ext cx="6347460" cy="2599831"/>
          </a:xfrm>
        </p:spPr>
        <p:txBody>
          <a:bodyPr anchor="b"/>
          <a:lstStyle>
            <a:lvl1pPr algn="ctr"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450" y="3922219"/>
            <a:ext cx="5600700" cy="1802941"/>
          </a:xfrm>
        </p:spPr>
        <p:txBody>
          <a:bodyPr/>
          <a:lstStyle>
            <a:lvl1pPr marL="0" indent="0" algn="ctr">
              <a:buNone/>
              <a:defRPr sz="1960"/>
            </a:lvl1pPr>
            <a:lvl2pPr marL="373395" indent="0" algn="ctr">
              <a:buNone/>
              <a:defRPr sz="1633"/>
            </a:lvl2pPr>
            <a:lvl3pPr marL="746790" indent="0" algn="ctr">
              <a:buNone/>
              <a:defRPr sz="1470"/>
            </a:lvl3pPr>
            <a:lvl4pPr marL="1120186" indent="0" algn="ctr">
              <a:buNone/>
              <a:defRPr sz="1307"/>
            </a:lvl4pPr>
            <a:lvl5pPr marL="1493581" indent="0" algn="ctr">
              <a:buNone/>
              <a:defRPr sz="1307"/>
            </a:lvl5pPr>
            <a:lvl6pPr marL="1866976" indent="0" algn="ctr">
              <a:buNone/>
              <a:defRPr sz="1307"/>
            </a:lvl6pPr>
            <a:lvl7pPr marL="2240371" indent="0" algn="ctr">
              <a:buNone/>
              <a:defRPr sz="1307"/>
            </a:lvl7pPr>
            <a:lvl8pPr marL="2613767" indent="0" algn="ctr">
              <a:buNone/>
              <a:defRPr sz="1307"/>
            </a:lvl8pPr>
            <a:lvl9pPr marL="2987162" indent="0" algn="ctr">
              <a:buNone/>
              <a:defRPr sz="13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4002" y="397580"/>
            <a:ext cx="1610201" cy="63284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398" y="397580"/>
            <a:ext cx="4737259" cy="63284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09" y="1861716"/>
            <a:ext cx="6440805" cy="3106314"/>
          </a:xfrm>
        </p:spPr>
        <p:txBody>
          <a:bodyPr anchor="b"/>
          <a:lstStyle>
            <a:lvl1pPr>
              <a:defRPr sz="4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509" y="4997417"/>
            <a:ext cx="6440805" cy="1633537"/>
          </a:xfrm>
        </p:spPr>
        <p:txBody>
          <a:bodyPr/>
          <a:lstStyle>
            <a:lvl1pPr marL="0" indent="0">
              <a:buNone/>
              <a:defRPr sz="1960">
                <a:solidFill>
                  <a:schemeClr val="tx1"/>
                </a:solidFill>
              </a:defRPr>
            </a:lvl1pPr>
            <a:lvl2pPr marL="373395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74679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3pPr>
            <a:lvl4pPr marL="1120186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4pPr>
            <a:lvl5pPr marL="149358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5pPr>
            <a:lvl6pPr marL="1866976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6pPr>
            <a:lvl7pPr marL="2240371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7pPr>
            <a:lvl8pPr marL="2613767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8pPr>
            <a:lvl9pPr marL="2987162" indent="0">
              <a:buNone/>
              <a:defRPr sz="1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398" y="1987903"/>
            <a:ext cx="3173730" cy="4738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0473" y="1987903"/>
            <a:ext cx="3173730" cy="4738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397582"/>
            <a:ext cx="6440805" cy="14433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71" y="1830600"/>
            <a:ext cx="3159144" cy="897149"/>
          </a:xfrm>
        </p:spPr>
        <p:txBody>
          <a:bodyPr anchor="b"/>
          <a:lstStyle>
            <a:lvl1pPr marL="0" indent="0">
              <a:buNone/>
              <a:defRPr sz="1960" b="1"/>
            </a:lvl1pPr>
            <a:lvl2pPr marL="373395" indent="0">
              <a:buNone/>
              <a:defRPr sz="1633" b="1"/>
            </a:lvl2pPr>
            <a:lvl3pPr marL="746790" indent="0">
              <a:buNone/>
              <a:defRPr sz="1470" b="1"/>
            </a:lvl3pPr>
            <a:lvl4pPr marL="1120186" indent="0">
              <a:buNone/>
              <a:defRPr sz="1307" b="1"/>
            </a:lvl4pPr>
            <a:lvl5pPr marL="1493581" indent="0">
              <a:buNone/>
              <a:defRPr sz="1307" b="1"/>
            </a:lvl5pPr>
            <a:lvl6pPr marL="1866976" indent="0">
              <a:buNone/>
              <a:defRPr sz="1307" b="1"/>
            </a:lvl6pPr>
            <a:lvl7pPr marL="2240371" indent="0">
              <a:buNone/>
              <a:defRPr sz="1307" b="1"/>
            </a:lvl7pPr>
            <a:lvl8pPr marL="2613767" indent="0">
              <a:buNone/>
              <a:defRPr sz="1307" b="1"/>
            </a:lvl8pPr>
            <a:lvl9pPr marL="2987162" indent="0">
              <a:buNone/>
              <a:defRPr sz="1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71" y="2727748"/>
            <a:ext cx="3159144" cy="4012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80473" y="1830600"/>
            <a:ext cx="3174703" cy="897149"/>
          </a:xfrm>
        </p:spPr>
        <p:txBody>
          <a:bodyPr anchor="b"/>
          <a:lstStyle>
            <a:lvl1pPr marL="0" indent="0">
              <a:buNone/>
              <a:defRPr sz="1960" b="1"/>
            </a:lvl1pPr>
            <a:lvl2pPr marL="373395" indent="0">
              <a:buNone/>
              <a:defRPr sz="1633" b="1"/>
            </a:lvl2pPr>
            <a:lvl3pPr marL="746790" indent="0">
              <a:buNone/>
              <a:defRPr sz="1470" b="1"/>
            </a:lvl3pPr>
            <a:lvl4pPr marL="1120186" indent="0">
              <a:buNone/>
              <a:defRPr sz="1307" b="1"/>
            </a:lvl4pPr>
            <a:lvl5pPr marL="1493581" indent="0">
              <a:buNone/>
              <a:defRPr sz="1307" b="1"/>
            </a:lvl5pPr>
            <a:lvl6pPr marL="1866976" indent="0">
              <a:buNone/>
              <a:defRPr sz="1307" b="1"/>
            </a:lvl6pPr>
            <a:lvl7pPr marL="2240371" indent="0">
              <a:buNone/>
              <a:defRPr sz="1307" b="1"/>
            </a:lvl7pPr>
            <a:lvl8pPr marL="2613767" indent="0">
              <a:buNone/>
              <a:defRPr sz="1307" b="1"/>
            </a:lvl8pPr>
            <a:lvl9pPr marL="2987162" indent="0">
              <a:buNone/>
              <a:defRPr sz="13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80473" y="2727748"/>
            <a:ext cx="3174703" cy="4012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7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7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497840"/>
            <a:ext cx="2408495" cy="1742440"/>
          </a:xfrm>
        </p:spPr>
        <p:txBody>
          <a:bodyPr anchor="b"/>
          <a:lstStyle>
            <a:lvl1pPr>
              <a:defRPr sz="2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02" y="1075198"/>
            <a:ext cx="3780473" cy="5306836"/>
          </a:xfrm>
        </p:spPr>
        <p:txBody>
          <a:bodyPr/>
          <a:lstStyle>
            <a:lvl1pPr>
              <a:defRPr sz="2613"/>
            </a:lvl1pPr>
            <a:lvl2pPr>
              <a:defRPr sz="2287"/>
            </a:lvl2pPr>
            <a:lvl3pPr>
              <a:defRPr sz="1960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0" y="2240280"/>
            <a:ext cx="2408495" cy="4150396"/>
          </a:xfrm>
        </p:spPr>
        <p:txBody>
          <a:bodyPr/>
          <a:lstStyle>
            <a:lvl1pPr marL="0" indent="0">
              <a:buNone/>
              <a:defRPr sz="1307"/>
            </a:lvl1pPr>
            <a:lvl2pPr marL="373395" indent="0">
              <a:buNone/>
              <a:defRPr sz="1143"/>
            </a:lvl2pPr>
            <a:lvl3pPr marL="746790" indent="0">
              <a:buNone/>
              <a:defRPr sz="980"/>
            </a:lvl3pPr>
            <a:lvl4pPr marL="1120186" indent="0">
              <a:buNone/>
              <a:defRPr sz="817"/>
            </a:lvl4pPr>
            <a:lvl5pPr marL="1493581" indent="0">
              <a:buNone/>
              <a:defRPr sz="817"/>
            </a:lvl5pPr>
            <a:lvl6pPr marL="1866976" indent="0">
              <a:buNone/>
              <a:defRPr sz="817"/>
            </a:lvl6pPr>
            <a:lvl7pPr marL="2240371" indent="0">
              <a:buNone/>
              <a:defRPr sz="817"/>
            </a:lvl7pPr>
            <a:lvl8pPr marL="2613767" indent="0">
              <a:buNone/>
              <a:defRPr sz="817"/>
            </a:lvl8pPr>
            <a:lvl9pPr marL="2987162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0" y="497840"/>
            <a:ext cx="2408495" cy="1742440"/>
          </a:xfrm>
        </p:spPr>
        <p:txBody>
          <a:bodyPr anchor="b"/>
          <a:lstStyle>
            <a:lvl1pPr>
              <a:defRPr sz="26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74702" y="1075198"/>
            <a:ext cx="3780473" cy="5306836"/>
          </a:xfrm>
        </p:spPr>
        <p:txBody>
          <a:bodyPr anchor="t"/>
          <a:lstStyle>
            <a:lvl1pPr marL="0" indent="0">
              <a:buNone/>
              <a:defRPr sz="2613"/>
            </a:lvl1pPr>
            <a:lvl2pPr marL="373395" indent="0">
              <a:buNone/>
              <a:defRPr sz="2287"/>
            </a:lvl2pPr>
            <a:lvl3pPr marL="746790" indent="0">
              <a:buNone/>
              <a:defRPr sz="1960"/>
            </a:lvl3pPr>
            <a:lvl4pPr marL="1120186" indent="0">
              <a:buNone/>
              <a:defRPr sz="1633"/>
            </a:lvl4pPr>
            <a:lvl5pPr marL="1493581" indent="0">
              <a:buNone/>
              <a:defRPr sz="1633"/>
            </a:lvl5pPr>
            <a:lvl6pPr marL="1866976" indent="0">
              <a:buNone/>
              <a:defRPr sz="1633"/>
            </a:lvl6pPr>
            <a:lvl7pPr marL="2240371" indent="0">
              <a:buNone/>
              <a:defRPr sz="1633"/>
            </a:lvl7pPr>
            <a:lvl8pPr marL="2613767" indent="0">
              <a:buNone/>
              <a:defRPr sz="1633"/>
            </a:lvl8pPr>
            <a:lvl9pPr marL="2987162" indent="0">
              <a:buNone/>
              <a:defRPr sz="16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70" y="2240280"/>
            <a:ext cx="2408495" cy="4150396"/>
          </a:xfrm>
        </p:spPr>
        <p:txBody>
          <a:bodyPr/>
          <a:lstStyle>
            <a:lvl1pPr marL="0" indent="0">
              <a:buNone/>
              <a:defRPr sz="1307"/>
            </a:lvl1pPr>
            <a:lvl2pPr marL="373395" indent="0">
              <a:buNone/>
              <a:defRPr sz="1143"/>
            </a:lvl2pPr>
            <a:lvl3pPr marL="746790" indent="0">
              <a:buNone/>
              <a:defRPr sz="980"/>
            </a:lvl3pPr>
            <a:lvl4pPr marL="1120186" indent="0">
              <a:buNone/>
              <a:defRPr sz="817"/>
            </a:lvl4pPr>
            <a:lvl5pPr marL="1493581" indent="0">
              <a:buNone/>
              <a:defRPr sz="817"/>
            </a:lvl5pPr>
            <a:lvl6pPr marL="1866976" indent="0">
              <a:buNone/>
              <a:defRPr sz="817"/>
            </a:lvl6pPr>
            <a:lvl7pPr marL="2240371" indent="0">
              <a:buNone/>
              <a:defRPr sz="817"/>
            </a:lvl7pPr>
            <a:lvl8pPr marL="2613767" indent="0">
              <a:buNone/>
              <a:defRPr sz="817"/>
            </a:lvl8pPr>
            <a:lvl9pPr marL="2987162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398" y="397582"/>
            <a:ext cx="6440805" cy="144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398" y="1987903"/>
            <a:ext cx="6440805" cy="473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3398" y="6921360"/>
            <a:ext cx="168021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ADCB-9C4E-41B4-BE48-755A692A1A9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3643" y="6921360"/>
            <a:ext cx="2520315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3993" y="6921360"/>
            <a:ext cx="1680210" cy="397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3D3A-BC1A-4DC9-9A11-FAFF09AA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6790" rtl="0" eaLnBrk="1" latinLnBrk="0" hangingPunct="1">
        <a:lnSpc>
          <a:spcPct val="90000"/>
        </a:lnSpc>
        <a:spcBef>
          <a:spcPct val="0"/>
        </a:spcBef>
        <a:buNone/>
        <a:defRPr sz="3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698" indent="-186698" algn="l" defTabSz="746790" rtl="0" eaLnBrk="1" latinLnBrk="0" hangingPunct="1">
        <a:lnSpc>
          <a:spcPct val="90000"/>
        </a:lnSpc>
        <a:spcBef>
          <a:spcPts val="817"/>
        </a:spcBef>
        <a:buFont typeface="Arial" panose="020B0604020202020204" pitchFamily="34" charset="0"/>
        <a:buChar char="•"/>
        <a:defRPr sz="2287" kern="1200">
          <a:solidFill>
            <a:schemeClr val="tx1"/>
          </a:solidFill>
          <a:latin typeface="+mn-lt"/>
          <a:ea typeface="+mn-ea"/>
          <a:cs typeface="+mn-cs"/>
        </a:defRPr>
      </a:lvl1pPr>
      <a:lvl2pPr marL="560093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933488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306883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680279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2053674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427069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800464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3173860" indent="-186698" algn="l" defTabSz="746790" rtl="0" eaLnBrk="1" latinLnBrk="0" hangingPunct="1">
        <a:lnSpc>
          <a:spcPct val="90000"/>
        </a:lnSpc>
        <a:spcBef>
          <a:spcPts val="40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73395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2pPr>
      <a:lvl3pPr marL="746790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86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4pPr>
      <a:lvl5pPr marL="1493581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1866976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2240371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2613767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2987162" algn="l" defTabSz="746790" rtl="0" eaLnBrk="1" latinLnBrk="0" hangingPunct="1"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025068-2777-499B-B0D7-BEC1F732C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-91440"/>
            <a:ext cx="7559040" cy="7559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53DE0-858D-4399-B4E5-92E6E5FBD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4" y="757933"/>
            <a:ext cx="2828990" cy="28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Friend</dc:creator>
  <cp:lastModifiedBy>Sean Friend</cp:lastModifiedBy>
  <cp:revision>3</cp:revision>
  <dcterms:created xsi:type="dcterms:W3CDTF">2022-01-19T22:28:31Z</dcterms:created>
  <dcterms:modified xsi:type="dcterms:W3CDTF">2022-04-29T21:09:13Z</dcterms:modified>
</cp:coreProperties>
</file>