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8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7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5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0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0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ADCB-9C4E-41B4-BE48-755A692A1A9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93D3A-BC1A-4DC9-9A11-FAFF09AA8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BFD03E-A51A-4BEE-8439-733AEDDF4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C53DE0-858D-4399-B4E5-92E6E5FBD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191" y="591246"/>
            <a:ext cx="2858735" cy="283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2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Friend</dc:creator>
  <cp:lastModifiedBy>Sean Friend</cp:lastModifiedBy>
  <cp:revision>2</cp:revision>
  <dcterms:created xsi:type="dcterms:W3CDTF">2022-01-19T22:28:31Z</dcterms:created>
  <dcterms:modified xsi:type="dcterms:W3CDTF">2022-01-19T22:46:25Z</dcterms:modified>
</cp:coreProperties>
</file>